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FA7F2F-DDBB-4134-93DC-6DFE6197605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16029D-730E-4E1B-9599-5F4B29280A9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1D6FD-F9B8-480F-9FCF-255FA1B9ECD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3FB7A-4BF5-43BD-A0B0-A02FF3CD365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F44E58BE-2E89-4D07-92A1-3AD1800EF46D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80182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02539-E819-4FD1-BF9F-97B318F851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8E73B-1791-401C-8160-A743E57D0D9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4532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21490C-725C-4D45-84F7-F33D33030C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C5842-4803-4BD9-ABB8-C3CB1D6E7E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BAE86-DB6B-4638-BCB1-10C231AE86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BA774-6EFB-4866-8B41-61DC7E6545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49E4D9-DECB-42A1-856B-A9E41CCD18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06FAC-EBDC-4A8B-8DAF-91FE9F987F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6C4487-3A05-43CC-B8EF-93DB518A0A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E7A92-46C9-45C7-9CC2-E226039434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69C10-2156-47B3-BAC9-889B20BFAF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CDD47-882A-413F-B565-E551828250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30E98-E32F-4AF3-99F5-89FC76B132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07F52-28A2-4396-88BB-5EBAF43B82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63C3D8-5ABA-4AFD-87A9-B908D94A25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8F8BF-08F4-411C-9CF3-332487960E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6C3AE7-226B-4E8E-BAD9-51068AA6C11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A8D06B-7064-45E4-B723-D1CD8784EE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63C9A-A2DD-4962-8464-16582982D66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BCBB02-5E06-4E23-9F99-468BA4F570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BB002-922D-4D48-9506-425A51E9E4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C4714A-E923-437E-89FE-12F7757513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C204D-B7FB-4A81-AFDA-95C19DC89E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F262F-A0DE-47DA-B86C-6BF9F38FD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0F29-8992-4774-A82E-857550D01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2585D-F13A-4ACE-9C0E-1C1BC9E20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65D39-E210-44FD-B389-88B2BCF9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0BB7B-9C7F-4715-AC6B-F7F081758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0669A-3D94-4556-B257-10371449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8A2110-63DD-4D54-98DD-45468394F88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69890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4D536-487E-43AD-8EF1-64CA88E3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7D192-E71C-47FD-B4A2-6EA87F56A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7745A-C519-4B0B-A8F8-EA136079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D26F5-BA82-4CCD-9851-A3A36E6D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D0250-0659-482D-9590-F8092596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F6B376-8915-4996-82FB-81EC9691275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2861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2153-F166-44AE-8888-C221F78C9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8538F-C40D-4820-9FD8-06EDCC713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3B68D-18B3-45D6-81DB-0D6D5BB77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F6411-D989-4655-85E3-ADDA42CC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64833-DE20-4BC4-9D23-23317807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B5AFA0-60AA-4505-BA27-B10A9D92E0B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6437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64CF-4693-4318-A6EC-E8763215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EA711-8E4F-4F69-91D4-84D64F51E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FA3AF-C4DE-4A15-8E63-BBE1EDCE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023A0-D6FD-4AA1-A014-BD0C756A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0520D-3B73-4CB6-B4F7-0C7FFF64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2FB5D7-2694-4BCA-874E-D107C3C8844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656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7CD-1CEF-47EE-88B5-6B59CDFD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59B2B-8DE7-4502-ACBC-D83AAA74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FFD5E-328B-43B9-99EA-D7130FFC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5FE2C-DC65-408B-BA3E-1B8A3039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357F8-39F1-43F0-85EA-0DBC3271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1393CB-0B57-4554-8581-919249BB40C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552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1117-6C2B-4756-B35F-92DC5F3B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D8241-B841-44A9-9459-CEE6AFA5E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C0BE5-B143-4D1F-A169-E508DF194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A90F2-874F-42C6-B719-DF4F06C77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FFA47-628A-4974-9947-677DE7BE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7E024-04B3-4312-8D8E-F8B7B986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F58063-1280-4D95-ACD1-20418875F9F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015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426F-3094-4E9E-A797-760AAA169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DE24F-B7CD-4645-AB82-2331A34E1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7A2B1-BBA1-4B15-AF5D-47AA975EC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82434-D4BC-478B-917A-234F8E237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F7316C-E3C2-4C0C-BA60-CA5F3EEE9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1DA82-E312-4BEA-A5D3-833144D2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CD070-0A06-4C51-B90B-489C838A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9E59B4-22ED-4907-8333-43EDE80A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3C5BE1-AF98-4FFB-AD69-EFF3C0526E39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013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20E2-6C63-407D-AFB8-370554B7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3F3EF-442E-423A-8E21-74897B5A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7661F-AEFA-4230-A8F7-593E4B63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C4691-06A2-481D-B675-0F0E8B0F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2EDBA4-8C18-4B1B-AC77-CD6E496AC47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39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0D8A05-4F3A-4EC9-AFAE-01358AB04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4FBEB-CFD6-4EA8-B226-406A999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8E43D-C37A-472C-B6AA-85032A39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781225-D419-4F74-B32D-642D6F7DEADD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34115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95A4-4B95-47AB-B764-1F2072437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C2BA-CC14-49F5-8DA3-D17642D84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C55CC-DBC1-4D4F-80E4-D74BE7DD3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E2284-31F8-4609-B00A-5E9F269F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7B730-A032-4EE5-BB90-52F1A746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E979-FE5B-4E77-A9D6-6773D3E4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EF6BE7-C250-4880-8941-B00B7412366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142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B0FA-F98A-4562-9826-583AE34F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39688-E850-4A2F-AFA0-3430AEE94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EEF2-B361-48B2-BCC3-04753DF1C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F43EA-293D-4868-9AA8-7A29D713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D0B9F-900B-4DA8-A958-A7C25E59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60DFE-01FC-402C-B8DE-F3A8107C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D09131-5F78-47E6-B7BD-E4EFB4A34D2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933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E75576-CBCF-4D7D-98DE-D9662ABDB5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07238-49AC-4B72-806A-56D64210D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2AD5-D026-4EA8-A54F-A2E2138F1B5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E4E88-BE47-4331-B0ED-8E7811C8BD4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DA89-D99D-4817-A6A9-A7205F56F9A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584FC053-7419-411A-93AE-24B331EE7A22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A9076A83-3F0A-4063-866B-001715DE19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00B44D-3655-4341-9CDE-6733BF4A51B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C5B440-992A-4F4A-92C6-6838DFDCD9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375233-7824-46DC-B71C-C374CE2A39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Εισαγωγή στο Arduino</a:t>
            </a:r>
            <a:b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</a:br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Μέρος 2ο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F4113815-3C03-4FA9-9C83-B8208E1392C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12000" y="756000"/>
            <a:ext cx="6411960" cy="59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C28CD2-477A-4D67-BB44-A4EA8FF0D34C}"/>
              </a:ext>
            </a:extLst>
          </p:cNvPr>
          <p:cNvSpPr txBox="1"/>
          <p:nvPr/>
        </p:nvSpPr>
        <p:spPr>
          <a:xfrm>
            <a:off x="1119960" y="72000"/>
            <a:ext cx="6912000" cy="8326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4400" b="0" i="0" u="none" strike="noStrike" cap="none" baseline="0">
                <a:ln>
                  <a:noFill/>
                </a:ln>
                <a:solidFill>
                  <a:srgbClr val="CCFFFF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ea typeface="Arial" pitchFamily="2"/>
                <a:cs typeface="Arial" pitchFamily="2"/>
              </a:rPr>
              <a:t>Με δύο LED, σε 13 και 12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99F85DB3-91E5-4386-BB49-400284BB53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3079" y="655920"/>
            <a:ext cx="8278920" cy="568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45732D1F-194F-4CEC-924E-9F0F2060FA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1440000"/>
            <a:ext cx="9143640" cy="5077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218D42-1211-400F-84B8-CEBF74F5EFE7}"/>
              </a:ext>
            </a:extLst>
          </p:cNvPr>
          <p:cNvSpPr txBox="1"/>
          <p:nvPr/>
        </p:nvSpPr>
        <p:spPr>
          <a:xfrm>
            <a:off x="1119960" y="-15480"/>
            <a:ext cx="6912000" cy="1430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4400" b="0" i="0" u="none" strike="noStrike" cap="none" baseline="0">
                <a:ln>
                  <a:noFill/>
                </a:ln>
                <a:solidFill>
                  <a:srgbClr val="CCFFFF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ea typeface="Arial" pitchFamily="2"/>
                <a:cs typeface="Arial" pitchFamily="2"/>
              </a:rPr>
              <a:t>Ας παίξουμε με τη φωτεινότητα!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9D0F8B67-83C9-4CE4-9C15-99E5713AFD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144000"/>
            <a:ext cx="3692520" cy="63910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25A8395-B2DD-4737-9C1E-55A3483D1FC1}"/>
              </a:ext>
            </a:extLst>
          </p:cNvPr>
          <p:cNvSpPr/>
          <p:nvPr/>
        </p:nvSpPr>
        <p:spPr>
          <a:xfrm>
            <a:off x="4608000" y="864000"/>
            <a:ext cx="3744000" cy="1800000"/>
          </a:xfrm>
          <a:custGeom>
            <a:avLst>
              <a:gd name="f0" fmla="val -7638"/>
              <a:gd name="f1" fmla="val 2767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Straight Connector 3">
            <a:extLst>
              <a:ext uri="{FF2B5EF4-FFF2-40B4-BE49-F238E27FC236}">
                <a16:creationId xmlns:a16="http://schemas.microsoft.com/office/drawing/2014/main" id="{4F490DCC-664F-476B-8EB0-1364B470E6BF}"/>
              </a:ext>
            </a:extLst>
          </p:cNvPr>
          <p:cNvSpPr/>
          <p:nvPr/>
        </p:nvSpPr>
        <p:spPr>
          <a:xfrm>
            <a:off x="4860000" y="2448000"/>
            <a:ext cx="455040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2C480372-4411-4E09-A56A-F795B36809DA}"/>
              </a:ext>
            </a:extLst>
          </p:cNvPr>
          <p:cNvSpPr/>
          <p:nvPr/>
        </p:nvSpPr>
        <p:spPr>
          <a:xfrm flipV="1">
            <a:off x="5315040" y="1044000"/>
            <a:ext cx="0" cy="140400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82097246-AF0F-43F0-8909-7BED87A4C497}"/>
              </a:ext>
            </a:extLst>
          </p:cNvPr>
          <p:cNvSpPr/>
          <p:nvPr/>
        </p:nvSpPr>
        <p:spPr>
          <a:xfrm>
            <a:off x="5315040" y="1044000"/>
            <a:ext cx="259920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F9DC28A1-583F-4030-B722-280EDCA8AD33}"/>
              </a:ext>
            </a:extLst>
          </p:cNvPr>
          <p:cNvSpPr/>
          <p:nvPr/>
        </p:nvSpPr>
        <p:spPr>
          <a:xfrm>
            <a:off x="5574960" y="1044000"/>
            <a:ext cx="0" cy="140400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FF5A1AB5-1592-4651-A4E1-47880AFD31FF}"/>
              </a:ext>
            </a:extLst>
          </p:cNvPr>
          <p:cNvSpPr/>
          <p:nvPr/>
        </p:nvSpPr>
        <p:spPr>
          <a:xfrm>
            <a:off x="5574960" y="2448000"/>
            <a:ext cx="1527840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7405CC37-E697-42AC-9CDA-26E8FB0E650D}"/>
              </a:ext>
            </a:extLst>
          </p:cNvPr>
          <p:cNvSpPr/>
          <p:nvPr/>
        </p:nvSpPr>
        <p:spPr>
          <a:xfrm flipV="1">
            <a:off x="7102800" y="1044000"/>
            <a:ext cx="0" cy="140400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56E2F51-8F0F-496B-8BAA-A2C680B4D2CD}"/>
              </a:ext>
            </a:extLst>
          </p:cNvPr>
          <p:cNvSpPr/>
          <p:nvPr/>
        </p:nvSpPr>
        <p:spPr>
          <a:xfrm>
            <a:off x="7102800" y="1044000"/>
            <a:ext cx="259919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E099BCCB-CEFA-4529-B661-8B711262E505}"/>
              </a:ext>
            </a:extLst>
          </p:cNvPr>
          <p:cNvSpPr/>
          <p:nvPr/>
        </p:nvSpPr>
        <p:spPr>
          <a:xfrm>
            <a:off x="7362719" y="1044000"/>
            <a:ext cx="0" cy="140400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6D73E678-6552-46FF-B288-DE50B884C380}"/>
              </a:ext>
            </a:extLst>
          </p:cNvPr>
          <p:cNvSpPr/>
          <p:nvPr/>
        </p:nvSpPr>
        <p:spPr>
          <a:xfrm>
            <a:off x="7362719" y="2448000"/>
            <a:ext cx="845281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757B442-4BC1-4513-A235-812770E02987}"/>
              </a:ext>
            </a:extLst>
          </p:cNvPr>
          <p:cNvSpPr/>
          <p:nvPr/>
        </p:nvSpPr>
        <p:spPr>
          <a:xfrm>
            <a:off x="4664520" y="2845440"/>
            <a:ext cx="3744000" cy="1800000"/>
          </a:xfrm>
          <a:custGeom>
            <a:avLst>
              <a:gd name="f0" fmla="val -7530"/>
              <a:gd name="f1" fmla="val 2600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9B0050B2-8C38-4D7D-B5D4-C748E14A7E06}"/>
              </a:ext>
            </a:extLst>
          </p:cNvPr>
          <p:cNvSpPr/>
          <p:nvPr/>
        </p:nvSpPr>
        <p:spPr>
          <a:xfrm>
            <a:off x="4916520" y="4429440"/>
            <a:ext cx="455040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9CF5F0C3-72FD-4A5B-AFC8-B623F20B2076}"/>
              </a:ext>
            </a:extLst>
          </p:cNvPr>
          <p:cNvSpPr/>
          <p:nvPr/>
        </p:nvSpPr>
        <p:spPr>
          <a:xfrm flipV="1">
            <a:off x="5371560" y="3025440"/>
            <a:ext cx="0" cy="140400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7AAF3CE7-6E2A-4C30-A50A-C1627275A492}"/>
              </a:ext>
            </a:extLst>
          </p:cNvPr>
          <p:cNvSpPr/>
          <p:nvPr/>
        </p:nvSpPr>
        <p:spPr>
          <a:xfrm>
            <a:off x="5371560" y="3025440"/>
            <a:ext cx="799920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B447E9D6-B1CA-444A-97AA-2FB78B37D173}"/>
              </a:ext>
            </a:extLst>
          </p:cNvPr>
          <p:cNvSpPr/>
          <p:nvPr/>
        </p:nvSpPr>
        <p:spPr>
          <a:xfrm>
            <a:off x="6171480" y="3025440"/>
            <a:ext cx="0" cy="140400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8D9C48F0-EB6D-4D40-802D-F51B89173FCD}"/>
              </a:ext>
            </a:extLst>
          </p:cNvPr>
          <p:cNvSpPr/>
          <p:nvPr/>
        </p:nvSpPr>
        <p:spPr>
          <a:xfrm flipV="1">
            <a:off x="7159320" y="3025440"/>
            <a:ext cx="0" cy="140400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768F6407-92CE-4935-9F51-4C18EA1BBA62}"/>
              </a:ext>
            </a:extLst>
          </p:cNvPr>
          <p:cNvSpPr/>
          <p:nvPr/>
        </p:nvSpPr>
        <p:spPr>
          <a:xfrm>
            <a:off x="7159320" y="3025440"/>
            <a:ext cx="799920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69D58496-8823-4FDA-BACE-49821388376A}"/>
              </a:ext>
            </a:extLst>
          </p:cNvPr>
          <p:cNvSpPr/>
          <p:nvPr/>
        </p:nvSpPr>
        <p:spPr>
          <a:xfrm>
            <a:off x="7959240" y="3025440"/>
            <a:ext cx="0" cy="140400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3181C2CC-617D-4223-895E-2730FA8BF10A}"/>
              </a:ext>
            </a:extLst>
          </p:cNvPr>
          <p:cNvSpPr/>
          <p:nvPr/>
        </p:nvSpPr>
        <p:spPr>
          <a:xfrm>
            <a:off x="7959240" y="4429440"/>
            <a:ext cx="248760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DB53EA36-CACB-4E05-9128-57EF215BA555}"/>
              </a:ext>
            </a:extLst>
          </p:cNvPr>
          <p:cNvSpPr/>
          <p:nvPr/>
        </p:nvSpPr>
        <p:spPr>
          <a:xfrm>
            <a:off x="6150959" y="4428000"/>
            <a:ext cx="1008361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6E40D9-36DA-4794-A33D-9FFDAF73E2A8}"/>
              </a:ext>
            </a:extLst>
          </p:cNvPr>
          <p:cNvSpPr/>
          <p:nvPr/>
        </p:nvSpPr>
        <p:spPr>
          <a:xfrm>
            <a:off x="4664520" y="4896000"/>
            <a:ext cx="3744000" cy="1800000"/>
          </a:xfrm>
          <a:custGeom>
            <a:avLst>
              <a:gd name="f0" fmla="val -7602"/>
              <a:gd name="f1" fmla="val 937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5F7351FE-147B-4E81-9B91-4BBFF1DD5CB5}"/>
              </a:ext>
            </a:extLst>
          </p:cNvPr>
          <p:cNvSpPr/>
          <p:nvPr/>
        </p:nvSpPr>
        <p:spPr>
          <a:xfrm flipV="1">
            <a:off x="4939559" y="5040000"/>
            <a:ext cx="0" cy="1403999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C33E1D46-2DF1-4A0C-B8C1-AEEEE8B153D6}"/>
              </a:ext>
            </a:extLst>
          </p:cNvPr>
          <p:cNvSpPr/>
          <p:nvPr/>
        </p:nvSpPr>
        <p:spPr>
          <a:xfrm>
            <a:off x="4939559" y="5040000"/>
            <a:ext cx="1555921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FC86D8E7-E3CD-415C-B6CF-8D108F77C19C}"/>
              </a:ext>
            </a:extLst>
          </p:cNvPr>
          <p:cNvSpPr/>
          <p:nvPr/>
        </p:nvSpPr>
        <p:spPr>
          <a:xfrm>
            <a:off x="6495480" y="5040000"/>
            <a:ext cx="0" cy="1403999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7" name="Straight Connector 26">
            <a:extLst>
              <a:ext uri="{FF2B5EF4-FFF2-40B4-BE49-F238E27FC236}">
                <a16:creationId xmlns:a16="http://schemas.microsoft.com/office/drawing/2014/main" id="{87C6CC9E-6EC4-41D1-8110-C2BEF1424B57}"/>
              </a:ext>
            </a:extLst>
          </p:cNvPr>
          <p:cNvSpPr/>
          <p:nvPr/>
        </p:nvSpPr>
        <p:spPr>
          <a:xfrm flipV="1">
            <a:off x="6727320" y="5040000"/>
            <a:ext cx="0" cy="1403999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4E3A1E59-E017-4D1F-B5F0-891637A4BED0}"/>
              </a:ext>
            </a:extLst>
          </p:cNvPr>
          <p:cNvSpPr/>
          <p:nvPr/>
        </p:nvSpPr>
        <p:spPr>
          <a:xfrm>
            <a:off x="8211240" y="5040000"/>
            <a:ext cx="0" cy="1403999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9" name="Straight Connector 28">
            <a:extLst>
              <a:ext uri="{FF2B5EF4-FFF2-40B4-BE49-F238E27FC236}">
                <a16:creationId xmlns:a16="http://schemas.microsoft.com/office/drawing/2014/main" id="{9EB7CDEB-9FD4-4869-B9A8-8E1B4A748170}"/>
              </a:ext>
            </a:extLst>
          </p:cNvPr>
          <p:cNvSpPr/>
          <p:nvPr/>
        </p:nvSpPr>
        <p:spPr>
          <a:xfrm>
            <a:off x="6474959" y="6442560"/>
            <a:ext cx="252361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B21535E7-E74A-489B-B62D-7BCDADD15884}"/>
              </a:ext>
            </a:extLst>
          </p:cNvPr>
          <p:cNvSpPr/>
          <p:nvPr/>
        </p:nvSpPr>
        <p:spPr>
          <a:xfrm>
            <a:off x="6703560" y="5040000"/>
            <a:ext cx="1507680" cy="0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</a:ln>
        </p:spPr>
        <p:txBody>
          <a:bodyPr vert="horz" wrap="none" lIns="104400" tIns="59400" rIns="104400" bIns="594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F9A3BD6-0CE1-4AA3-8B8F-4FAB82A2A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009" y="2344213"/>
            <a:ext cx="1762125" cy="38385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6A557D8-7FCD-438E-AB81-5D6B8606CE55}"/>
              </a:ext>
            </a:extLst>
          </p:cNvPr>
          <p:cNvSpPr/>
          <p:nvPr/>
        </p:nvSpPr>
        <p:spPr>
          <a:xfrm>
            <a:off x="3554003" y="941453"/>
            <a:ext cx="4824000" cy="967246"/>
          </a:xfrm>
          <a:custGeom>
            <a:avLst>
              <a:gd name="f0" fmla="val -1178"/>
              <a:gd name="f1" fmla="val 3678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Όλη μέρα τρέχω!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CAE877-409B-4BCF-8AEC-9E2602044AED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L="0" marR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4400" b="0" i="0" u="none" strike="noStrike" cap="none" baseline="0">
                <a:ln>
                  <a:noFill/>
                </a:ln>
                <a:solidFill>
                  <a:srgbClr val="CCFFFF"/>
                </a:solidFill>
                <a:latin typeface="Arial" pitchFamily="2"/>
                <a:cs typeface="Arial" pitchFamily="2"/>
              </a:defRPr>
            </a:lvl1pPr>
          </a:lstStyle>
          <a:p>
            <a:r>
              <a:rPr lang="el-GR" kern="0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Η ζωή ενός </a:t>
            </a:r>
            <a:r>
              <a:rPr lang="el-GR" kern="0" dirty="0" err="1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μικροελεγκτή</a:t>
            </a:r>
            <a:r>
              <a:rPr lang="el-GR" kern="0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4872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2F9E949C-112A-47E8-BC39-BAF53F70294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16520" y="288000"/>
            <a:ext cx="6963480" cy="651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4EC4-1B6E-47F1-81AD-DA2AAA7186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6000" y="144000"/>
            <a:ext cx="8568000" cy="576000"/>
          </a:xfrm>
        </p:spPr>
        <p:txBody>
          <a:bodyPr wrap="square">
            <a:noAutofit/>
          </a:bodyPr>
          <a:lstStyle/>
          <a:p>
            <a:pPr lvl="0"/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Τα μέρη ενός προγράμματος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E443CFB-D6EE-4E6C-AF02-55775FD305F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86240" y="2736000"/>
            <a:ext cx="2453760" cy="1932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CF21C72-7D55-42F9-B43D-CD3AC3D8BACD}"/>
              </a:ext>
            </a:extLst>
          </p:cNvPr>
          <p:cNvSpPr/>
          <p:nvPr/>
        </p:nvSpPr>
        <p:spPr>
          <a:xfrm>
            <a:off x="4104000" y="4031999"/>
            <a:ext cx="4824000" cy="1440000"/>
          </a:xfrm>
          <a:custGeom>
            <a:avLst>
              <a:gd name="f0" fmla="val 1041"/>
              <a:gd name="f1" fmla="val -20061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Κάνε το ποδαράκι 13 ΈΞΟΔΟ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Το Arduino θα βγάζει 0 ή 5V ανάλογα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την εντολή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4D9B4F-D087-428B-8367-9A20EBFCAE3A}"/>
              </a:ext>
            </a:extLst>
          </p:cNvPr>
          <p:cNvSpPr/>
          <p:nvPr/>
        </p:nvSpPr>
        <p:spPr>
          <a:xfrm>
            <a:off x="216000" y="5256000"/>
            <a:ext cx="4824000" cy="1440000"/>
          </a:xfrm>
          <a:custGeom>
            <a:avLst>
              <a:gd name="f0" fmla="val 4308"/>
              <a:gd name="f1" fmla="val -50628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Αυτό θα τρέξει μια φορά μόνο,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στην αρχή του προγράμματος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(μόλις δώσουμε ρεύμα)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78E16-2374-4085-9954-6989E6686A06}"/>
              </a:ext>
            </a:extLst>
          </p:cNvPr>
          <p:cNvSpPr txBox="1"/>
          <p:nvPr/>
        </p:nvSpPr>
        <p:spPr>
          <a:xfrm>
            <a:off x="928080" y="1325520"/>
            <a:ext cx="7135920" cy="198324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3600" b="0" i="0" u="none" strike="noStrike" cap="none" baseline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ea typeface="Arial" pitchFamily="2"/>
                <a:cs typeface="Arial" pitchFamily="2"/>
              </a:rPr>
              <a:t>void setup() {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4800" b="0" i="0" u="none" strike="noStrike" cap="none" baseline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ea typeface="Arial" pitchFamily="2"/>
                <a:cs typeface="Arial" pitchFamily="2"/>
              </a:rPr>
              <a:t>PinMode(13, OUTPUT);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4000" b="0" i="0" u="none" strike="noStrike" cap="none" baseline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ea typeface="Arial" pitchFamily="2"/>
                <a:cs typeface="Arial" pitchFamily="2"/>
              </a:rPr>
              <a:t>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E28832B-EB7A-48E0-81C7-DF27945E3598}"/>
              </a:ext>
            </a:extLst>
          </p:cNvPr>
          <p:cNvSpPr/>
          <p:nvPr/>
        </p:nvSpPr>
        <p:spPr>
          <a:xfrm>
            <a:off x="540000" y="792000"/>
            <a:ext cx="4248000" cy="720000"/>
          </a:xfrm>
          <a:custGeom>
            <a:avLst>
              <a:gd name="f0" fmla="val 8192"/>
              <a:gd name="f1" fmla="val 4262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Αυτό θα τρέχει συνέχεια,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όσο έχουμε ρεύμα!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1EF1A-D86B-4933-891D-F035707C8414}"/>
              </a:ext>
            </a:extLst>
          </p:cNvPr>
          <p:cNvSpPr txBox="1"/>
          <p:nvPr/>
        </p:nvSpPr>
        <p:spPr>
          <a:xfrm>
            <a:off x="892079" y="2082240"/>
            <a:ext cx="7135920" cy="393336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3600" b="0" i="0" u="none" strike="noStrike" cap="none" baseline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ea typeface="Arial" pitchFamily="2"/>
                <a:cs typeface="Arial" pitchFamily="2"/>
              </a:rPr>
              <a:t>void loop() {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4800" b="0" i="0" u="none" strike="noStrike" cap="none" baseline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ea typeface="Arial" pitchFamily="2"/>
                <a:cs typeface="Arial" pitchFamily="2"/>
              </a:rPr>
              <a:t>digitalWrite(13, HIGH);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4800" b="0" i="0" u="none" strike="noStrike" cap="none" baseline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ea typeface="Arial" pitchFamily="2"/>
                <a:cs typeface="Arial" pitchFamily="2"/>
              </a:rPr>
              <a:t>   delay(1000);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4000" b="0" i="0" u="none" strike="noStrike" cap="none" baseline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ea typeface="Arial" pitchFamily="2"/>
                <a:cs typeface="Arial" pitchFamily="2"/>
              </a:rPr>
              <a:t>    digitalWrite(13, LOW);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4000" b="0" i="0" u="none" strike="noStrike" cap="none" baseline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ea typeface="Arial" pitchFamily="2"/>
                <a:cs typeface="Arial" pitchFamily="2"/>
              </a:rPr>
              <a:t>    delay(1000);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4000" b="0" i="0" u="none" strike="noStrike" cap="none" baseline="0">
                <a:ln>
                  <a:noFill/>
                </a:ln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ea typeface="Arial" pitchFamily="2"/>
                <a:cs typeface="Arial" pitchFamily="2"/>
              </a:rPr>
              <a:t>}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070691-3FB9-48A0-BD44-5F7C5951C9A6}"/>
              </a:ext>
            </a:extLst>
          </p:cNvPr>
          <p:cNvSpPr/>
          <p:nvPr/>
        </p:nvSpPr>
        <p:spPr>
          <a:xfrm>
            <a:off x="4428000" y="1512000"/>
            <a:ext cx="4320000" cy="720000"/>
          </a:xfrm>
          <a:custGeom>
            <a:avLst>
              <a:gd name="f0" fmla="val 3232"/>
              <a:gd name="f1" fmla="val 3786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9999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Βγάλε 5V στο ποδαράκι 13!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1C6235E-1D4F-4B50-B7F3-4E8F28EA8DF2}"/>
              </a:ext>
            </a:extLst>
          </p:cNvPr>
          <p:cNvSpPr/>
          <p:nvPr/>
        </p:nvSpPr>
        <p:spPr>
          <a:xfrm>
            <a:off x="5148000" y="3528000"/>
            <a:ext cx="3744000" cy="648000"/>
          </a:xfrm>
          <a:custGeom>
            <a:avLst>
              <a:gd name="f0" fmla="val -2724"/>
              <a:gd name="f1" fmla="val 1207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0099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Περίμενε ένα δευτερόλεπτο!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1F39534-3F30-46A9-B031-ED94E729AE68}"/>
              </a:ext>
            </a:extLst>
          </p:cNvPr>
          <p:cNvSpPr/>
          <p:nvPr/>
        </p:nvSpPr>
        <p:spPr>
          <a:xfrm>
            <a:off x="4500000" y="5148000"/>
            <a:ext cx="4320000" cy="720000"/>
          </a:xfrm>
          <a:custGeom>
            <a:avLst>
              <a:gd name="f0" fmla="val -212"/>
              <a:gd name="f1" fmla="val -12079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Βγάλε 0V στο ποδαράκι 13!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5C4E4ED-A7E5-46E1-BEF3-A715BB2AE472}"/>
              </a:ext>
            </a:extLst>
          </p:cNvPr>
          <p:cNvSpPr/>
          <p:nvPr/>
        </p:nvSpPr>
        <p:spPr>
          <a:xfrm>
            <a:off x="2052000" y="6083999"/>
            <a:ext cx="3600000" cy="648000"/>
          </a:xfrm>
          <a:custGeom>
            <a:avLst>
              <a:gd name="f0" fmla="val 596"/>
              <a:gd name="f1" fmla="val -23722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800000"/>
                </a:solidFill>
              </a:defRPr>
            </a:pPr>
            <a:r>
              <a:rPr lang="el-GR" sz="2200" b="0" i="0" u="none" strike="noStrike" cap="none" baseline="0">
                <a:ln>
                  <a:noFill/>
                </a:ln>
                <a:solidFill>
                  <a:srgbClr val="800000"/>
                </a:solidFill>
                <a:latin typeface="Arial" pitchFamily="2"/>
                <a:ea typeface="Arial" pitchFamily="2"/>
                <a:cs typeface="Arial" pitchFamily="2"/>
              </a:rPr>
              <a:t>Περίμενε ένα δευτερόλεπτο!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65AFCF1-7947-4C7B-AA29-AF53CE3D77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6000" y="0"/>
            <a:ext cx="8568000" cy="576000"/>
          </a:xfrm>
        </p:spPr>
        <p:txBody>
          <a:bodyPr wrap="square">
            <a:noAutofit/>
          </a:bodyPr>
          <a:lstStyle/>
          <a:p>
            <a:pPr lvl="0"/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Τα μέρη ενός προγράμματος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F2041C-6471-49AE-90A3-DC759F374CFE}"/>
              </a:ext>
            </a:extLst>
          </p:cNvPr>
          <p:cNvSpPr txBox="1"/>
          <p:nvPr/>
        </p:nvSpPr>
        <p:spPr>
          <a:xfrm>
            <a:off x="576000" y="81000"/>
            <a:ext cx="8012160" cy="1430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4400" b="0" i="0" u="none" strike="noStrike" cap="none" baseline="0">
                <a:ln>
                  <a:noFill/>
                </a:ln>
                <a:solidFill>
                  <a:srgbClr val="CCFFFF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ea typeface="Arial" pitchFamily="2"/>
                <a:cs typeface="Arial" pitchFamily="2"/>
              </a:rPr>
              <a:t>Από το Arduino στο Breadboard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1F21765-B580-49A0-9A27-7286193D96D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360" y="1080000"/>
            <a:ext cx="9143640" cy="550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4AB714-D690-4600-BA61-88F3EE48D3BA}"/>
              </a:ext>
            </a:extLst>
          </p:cNvPr>
          <p:cNvSpPr txBox="1"/>
          <p:nvPr/>
        </p:nvSpPr>
        <p:spPr>
          <a:xfrm>
            <a:off x="72000" y="153000"/>
            <a:ext cx="8784000" cy="1430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4400" b="0" i="0" u="none" strike="noStrike" cap="none" baseline="0">
                <a:ln>
                  <a:noFill/>
                </a:ln>
                <a:solidFill>
                  <a:srgbClr val="CCFFFF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ea typeface="Arial" pitchFamily="2"/>
                <a:cs typeface="Arial" pitchFamily="2"/>
              </a:rPr>
              <a:t>Από τη 13 στη 12. Τι θα αλλάξουμε στον κώδικα;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7DC1D6E-B5B2-4769-9AA9-01E0BFFDCA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1440000"/>
            <a:ext cx="9143640" cy="550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15A668-59B8-45C0-AA58-9BA41C4E37F9}"/>
              </a:ext>
            </a:extLst>
          </p:cNvPr>
          <p:cNvSpPr txBox="1"/>
          <p:nvPr/>
        </p:nvSpPr>
        <p:spPr>
          <a:xfrm>
            <a:off x="1675079" y="88560"/>
            <a:ext cx="5472000" cy="760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4400" b="0" i="0" u="none" strike="noStrike" cap="none" baseline="0">
                <a:ln>
                  <a:noFill/>
                </a:ln>
                <a:solidFill>
                  <a:srgbClr val="CCFFFF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ea typeface="Arial" pitchFamily="2"/>
                <a:cs typeface="Arial" pitchFamily="2"/>
              </a:rPr>
              <a:t>Από 13 σε 12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92198B2-ECAF-45FC-9AC1-E80D3525285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0000" y="909720"/>
            <a:ext cx="6218999" cy="578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159E98F1-54D7-4497-9D86-80259B27F3A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120" y="903959"/>
            <a:ext cx="9143640" cy="550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171</Words>
  <Application>Microsoft Office PowerPoint</Application>
  <PresentationFormat>Widescreen</PresentationFormat>
  <Paragraphs>33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Τα μέρη ενός προγράμματος</vt:lpstr>
      <vt:lpstr>Τα μέρη ενός προγράμματος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39</cp:revision>
  <dcterms:created xsi:type="dcterms:W3CDTF">2015-11-18T00:35:39Z</dcterms:created>
  <dcterms:modified xsi:type="dcterms:W3CDTF">2020-01-17T07:49:02Z</dcterms:modified>
</cp:coreProperties>
</file>